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0" r:id="rId5"/>
    <p:sldId id="259" r:id="rId6"/>
    <p:sldId id="273" r:id="rId7"/>
    <p:sldId id="274" r:id="rId8"/>
    <p:sldId id="275" r:id="rId9"/>
    <p:sldId id="276" r:id="rId10"/>
    <p:sldId id="277" r:id="rId11"/>
    <p:sldId id="279" r:id="rId12"/>
    <p:sldId id="280" r:id="rId13"/>
    <p:sldId id="261" r:id="rId14"/>
    <p:sldId id="262" r:id="rId15"/>
    <p:sldId id="268" r:id="rId16"/>
    <p:sldId id="269" r:id="rId17"/>
    <p:sldId id="270" r:id="rId18"/>
    <p:sldId id="263" r:id="rId19"/>
    <p:sldId id="267" r:id="rId20"/>
    <p:sldId id="271" r:id="rId21"/>
    <p:sldId id="272" r:id="rId22"/>
    <p:sldId id="281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EF1CB-8497-44AF-B516-559253A64688}" type="datetimeFigureOut">
              <a:rPr lang="en-US" smtClean="0"/>
              <a:t>10-Nov-17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01A3C-4F8D-433C-BF16-13A99E6C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19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F436-F2A1-43D4-8D11-44592B74AA52}" type="datetimeFigureOut">
              <a:rPr lang="en-US" smtClean="0"/>
              <a:t>10-Nov-17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1EA9C-B058-4857-AAB5-353ED3F8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2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61EA9C-B058-4857-AAB5-353ED3F80A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E7CA-9FF8-4259-B131-96726980A63C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3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A45C-E3F5-43FA-9B2A-C2C252CB559A}" type="datetime1">
              <a:rPr lang="en-US" smtClean="0"/>
              <a:t>10-Nov-17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1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59D8-03EF-443B-961F-AA103048BEAE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71DE-DBFB-4E5D-B8BB-D85AFCDEB679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532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DFB2-C965-4B47-AF59-7F84F6BA0626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9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7F42-F966-4565-90C3-044DF14DC92F}" type="datetime1">
              <a:rPr lang="en-US" smtClean="0"/>
              <a:t>10-Nov-17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12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44E4-E3D3-42B9-8083-8E8F618475A1}" type="datetime1">
              <a:rPr lang="en-US" smtClean="0"/>
              <a:t>10-Nov-17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F68E-536F-487C-A64A-478EBA553E8C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1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2B68-0188-44E9-B687-E174B3071D02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8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9046-3E1F-4E9A-8655-7393B1D43AA6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0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EC14F-F4D1-4855-951D-AD68EB31FC26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ABEA8-1CF2-4126-A0A7-39EE5D948778}" type="datetime1">
              <a:rPr lang="en-US" smtClean="0"/>
              <a:t>10-Nov-17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D93B5-958D-4D8E-A6DC-B04CCF74E6E5}" type="datetime1">
              <a:rPr lang="en-US" smtClean="0"/>
              <a:t>10-Nov-17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1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40EB-4FE8-45A3-8AB4-A7909AC74C69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D0AEF-A31E-48D6-B1FC-1AB2251975D3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7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3B60-D7A7-40EE-903C-60C8B578A072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3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482A-3E22-431A-9890-900F189DA59B}" type="datetime1">
              <a:rPr lang="en-US" smtClean="0"/>
              <a:t>10-Nov-17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7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B16785-3622-4CFD-9A77-E3C4BF1583E4}" type="datetime1">
              <a:rPr lang="en-US" smtClean="0"/>
              <a:t>10-Nov-17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8DDB-6B8F-4017-9424-42FB91871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0257" y="2271299"/>
            <a:ext cx="70615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Typing genius</a:t>
            </a:r>
            <a:endParaRPr lang="en-US" sz="80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785"/>
            <a:ext cx="12192000" cy="7252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785"/>
            <a:ext cx="12192000" cy="7252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433"/>
            <a:ext cx="12192000" cy="72657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0655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dirty="0" smtClean="0"/>
              <a:t>Level 1:</a:t>
            </a:r>
          </a:p>
          <a:p>
            <a:r>
              <a:rPr lang="en-US" sz="2800" dirty="0" smtClean="0"/>
              <a:t>The player has to type the green words</a:t>
            </a:r>
          </a:p>
          <a:p>
            <a:r>
              <a:rPr lang="en-US" sz="2800" dirty="0" smtClean="0"/>
              <a:t>After each word he has to type a space to submit the word</a:t>
            </a:r>
          </a:p>
          <a:p>
            <a:r>
              <a:rPr lang="en-US" sz="2800" dirty="0" smtClean="0"/>
              <a:t>He is not allowed to type any red word</a:t>
            </a:r>
          </a:p>
          <a:p>
            <a:r>
              <a:rPr lang="en-US" sz="2800" dirty="0" smtClean="0"/>
              <a:t>Typing the yellow words will give him bonus points</a:t>
            </a:r>
          </a:p>
          <a:p>
            <a:r>
              <a:rPr lang="en-US" sz="2800" dirty="0" smtClean="0"/>
              <a:t>Each letter of a correctly typed word contains a single point</a:t>
            </a:r>
          </a:p>
          <a:p>
            <a:r>
              <a:rPr lang="en-US" sz="2800" dirty="0" smtClean="0"/>
              <a:t>The amount of time decreases by one second after each round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70781"/>
            <a:ext cx="9491136" cy="4802590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2800" dirty="0" smtClean="0"/>
              <a:t>Level 2</a:t>
            </a:r>
          </a:p>
          <a:p>
            <a:pPr marL="0" indent="0" algn="ctr">
              <a:buNone/>
            </a:pPr>
            <a:endParaRPr lang="en-US" sz="3200" dirty="0" smtClean="0"/>
          </a:p>
          <a:p>
            <a:r>
              <a:rPr lang="en-US" sz="11200" dirty="0" smtClean="0"/>
              <a:t>The player has to type all the green letters of each word sequentially</a:t>
            </a:r>
          </a:p>
          <a:p>
            <a:r>
              <a:rPr lang="en-US" sz="11200" dirty="0" smtClean="0"/>
              <a:t>There will be no spaces among the letters</a:t>
            </a:r>
          </a:p>
          <a:p>
            <a:r>
              <a:rPr lang="en-US" sz="11200" dirty="0" smtClean="0"/>
              <a:t>He has to type a space after finishing all the green  letters</a:t>
            </a:r>
          </a:p>
          <a:p>
            <a:r>
              <a:rPr lang="en-US" sz="11200" dirty="0" smtClean="0"/>
              <a:t>Typing the yellow letters will give </a:t>
            </a:r>
            <a:r>
              <a:rPr lang="en-US" sz="11200" smtClean="0"/>
              <a:t>extra points</a:t>
            </a:r>
            <a:endParaRPr lang="en-US" sz="11200" dirty="0" smtClean="0"/>
          </a:p>
          <a:p>
            <a:r>
              <a:rPr lang="en-US" sz="11200" dirty="0" smtClean="0"/>
              <a:t>He is not allowed to type the red letters</a:t>
            </a:r>
          </a:p>
          <a:p>
            <a:r>
              <a:rPr lang="en-US" sz="11200" dirty="0" smtClean="0"/>
              <a:t>Doing so will cause the game to be over</a:t>
            </a:r>
          </a:p>
          <a:p>
            <a:r>
              <a:rPr lang="en-US" sz="11200" dirty="0" smtClean="0"/>
              <a:t>Each letter contains a single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4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Main features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4400" dirty="0"/>
              <a:t>Interactive </a:t>
            </a:r>
            <a:r>
              <a:rPr lang="en-US" sz="4400" dirty="0" smtClean="0"/>
              <a:t>menus</a:t>
            </a:r>
          </a:p>
          <a:p>
            <a:pPr lvl="0"/>
            <a:r>
              <a:rPr lang="en-US" sz="4400" dirty="0"/>
              <a:t>A professional look in the </a:t>
            </a:r>
            <a:r>
              <a:rPr lang="en-US" sz="4400" dirty="0" smtClean="0"/>
              <a:t>interface</a:t>
            </a:r>
          </a:p>
          <a:p>
            <a:pPr lvl="0"/>
            <a:r>
              <a:rPr lang="en-US" sz="4400" dirty="0"/>
              <a:t>Different levels of game </a:t>
            </a:r>
            <a:r>
              <a:rPr lang="en-US" sz="4400" dirty="0" smtClean="0"/>
              <a:t>play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Additional features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smtClean="0"/>
              <a:t>New Game</a:t>
            </a:r>
            <a:endParaRPr lang="en-US" sz="4800" dirty="0" smtClean="0"/>
          </a:p>
          <a:p>
            <a:r>
              <a:rPr lang="en-US" sz="4800" dirty="0" smtClean="0"/>
              <a:t>High Score</a:t>
            </a:r>
          </a:p>
          <a:p>
            <a:r>
              <a:rPr lang="en-US" sz="4800" dirty="0" smtClean="0"/>
              <a:t>Instructions</a:t>
            </a:r>
          </a:p>
          <a:p>
            <a:r>
              <a:rPr lang="en-US" sz="4800" dirty="0" smtClean="0"/>
              <a:t>Exit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Bonus Features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444804"/>
            <a:ext cx="8946541" cy="4195481"/>
          </a:xfrm>
        </p:spPr>
        <p:txBody>
          <a:bodyPr>
            <a:normAutofit/>
          </a:bodyPr>
          <a:lstStyle/>
          <a:p>
            <a:r>
              <a:rPr lang="en-US" sz="5400" dirty="0" smtClean="0"/>
              <a:t>Use of pictures in instruction</a:t>
            </a:r>
          </a:p>
          <a:p>
            <a:r>
              <a:rPr lang="en-US" sz="5400" dirty="0" smtClean="0"/>
              <a:t>Change of appearance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0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0"/>
            <a:ext cx="9404723" cy="1400530"/>
          </a:xfrm>
        </p:spPr>
        <p:txBody>
          <a:bodyPr/>
          <a:lstStyle/>
          <a:p>
            <a:r>
              <a:rPr lang="en-US" dirty="0" smtClean="0"/>
              <a:t>A sense of winning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627"/>
            <a:ext cx="12192000" cy="610737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User Friendliness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Attractive menu option</a:t>
            </a:r>
          </a:p>
          <a:p>
            <a:r>
              <a:rPr lang="en-US" sz="4400" dirty="0" smtClean="0"/>
              <a:t>Instruction list has been added</a:t>
            </a:r>
          </a:p>
          <a:p>
            <a:r>
              <a:rPr lang="en-US" sz="4400" dirty="0" smtClean="0"/>
              <a:t>Easy gameplay</a:t>
            </a:r>
          </a:p>
          <a:p>
            <a:r>
              <a:rPr lang="en-US" sz="4400" dirty="0" smtClean="0"/>
              <a:t>Use of images in instruction</a:t>
            </a:r>
          </a:p>
          <a:p>
            <a:r>
              <a:rPr lang="en-US" sz="4400" dirty="0" smtClean="0"/>
              <a:t>Leader board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60260" y="1953971"/>
            <a:ext cx="9404723" cy="1400530"/>
          </a:xfrm>
        </p:spPr>
        <p:txBody>
          <a:bodyPr/>
          <a:lstStyle/>
          <a:p>
            <a:r>
              <a:rPr lang="en-US" sz="6000" b="1" dirty="0" smtClean="0"/>
              <a:t>Project Partners: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Reyad Hossain (Roll-17)</a:t>
            </a:r>
            <a:br>
              <a:rPr lang="en-US" dirty="0" smtClean="0"/>
            </a:br>
            <a:r>
              <a:rPr lang="en-US" dirty="0" smtClean="0"/>
              <a:t>2. Fahim Faisal (Roll-41)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99" y="0"/>
            <a:ext cx="9404723" cy="1400530"/>
          </a:xfrm>
        </p:spPr>
        <p:txBody>
          <a:bodyPr/>
          <a:lstStyle/>
          <a:p>
            <a:r>
              <a:rPr lang="en-US" dirty="0" smtClean="0"/>
              <a:t>Game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416"/>
            <a:ext cx="12192000" cy="57945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7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9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huge number of words</a:t>
            </a:r>
          </a:p>
          <a:p>
            <a:r>
              <a:rPr lang="en-US" sz="2800" dirty="0" smtClean="0"/>
              <a:t>Generating random words every time</a:t>
            </a:r>
          </a:p>
          <a:p>
            <a:r>
              <a:rPr lang="en-US" sz="2800" dirty="0" smtClean="0"/>
              <a:t>Timer</a:t>
            </a:r>
          </a:p>
          <a:p>
            <a:r>
              <a:rPr lang="en-US" sz="2800" dirty="0" smtClean="0"/>
              <a:t>Use of several pictures in instruction for a better understanding of the game</a:t>
            </a:r>
          </a:p>
          <a:p>
            <a:r>
              <a:rPr lang="en-US" sz="2800" dirty="0" smtClean="0"/>
              <a:t>Flickering</a:t>
            </a:r>
          </a:p>
          <a:p>
            <a:r>
              <a:rPr lang="en-US" sz="2800" dirty="0" smtClean="0"/>
              <a:t>Creating interactive system</a:t>
            </a:r>
          </a:p>
          <a:p>
            <a:r>
              <a:rPr lang="en-US" sz="2800" dirty="0" smtClean="0"/>
              <a:t>The code may crush any time without any bugs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4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Lessons learnt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Real life implementation</a:t>
            </a:r>
          </a:p>
          <a:p>
            <a:r>
              <a:rPr lang="en-US" sz="4000" dirty="0" smtClean="0"/>
              <a:t>Idea about game development</a:t>
            </a:r>
          </a:p>
          <a:p>
            <a:r>
              <a:rPr lang="en-US" sz="4000" dirty="0" smtClean="0"/>
              <a:t>First time experience in user friendly application</a:t>
            </a:r>
          </a:p>
          <a:p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8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3090" y="2923792"/>
            <a:ext cx="635302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 smtClean="0">
                <a:ln w="0"/>
                <a:solidFill>
                  <a:schemeClr val="tx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US" sz="9600" b="1" cap="none" spc="50" dirty="0">
              <a:ln w="0"/>
              <a:solidFill>
                <a:schemeClr val="tx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41718"/>
            <a:ext cx="8946541" cy="4195481"/>
          </a:xfrm>
        </p:spPr>
        <p:txBody>
          <a:bodyPr>
            <a:noAutofit/>
          </a:bodyPr>
          <a:lstStyle/>
          <a:p>
            <a:r>
              <a:rPr lang="en-US" sz="2400" dirty="0" smtClean="0"/>
              <a:t>Objective</a:t>
            </a:r>
          </a:p>
          <a:p>
            <a:r>
              <a:rPr lang="en-US" sz="2400" dirty="0" smtClean="0"/>
              <a:t>Resources</a:t>
            </a:r>
          </a:p>
          <a:p>
            <a:r>
              <a:rPr lang="en-US" sz="2400" dirty="0" smtClean="0"/>
              <a:t>Menus and submenus</a:t>
            </a:r>
          </a:p>
          <a:p>
            <a:r>
              <a:rPr lang="en-US" sz="2400" dirty="0" smtClean="0"/>
              <a:t>Gameplay</a:t>
            </a:r>
          </a:p>
          <a:p>
            <a:r>
              <a:rPr lang="en-US" sz="2400" dirty="0" smtClean="0"/>
              <a:t>Main features</a:t>
            </a:r>
          </a:p>
          <a:p>
            <a:r>
              <a:rPr lang="en-US" sz="2400" dirty="0" smtClean="0"/>
              <a:t>Additional features</a:t>
            </a:r>
          </a:p>
          <a:p>
            <a:r>
              <a:rPr lang="en-US" sz="2400" dirty="0" smtClean="0"/>
              <a:t>Bonus features</a:t>
            </a:r>
          </a:p>
          <a:p>
            <a:r>
              <a:rPr lang="en-US" sz="2400" dirty="0" smtClean="0"/>
              <a:t>A sense of winning</a:t>
            </a:r>
          </a:p>
          <a:p>
            <a:r>
              <a:rPr lang="en-US" sz="2400" dirty="0" smtClean="0"/>
              <a:t>Game structure</a:t>
            </a:r>
          </a:p>
          <a:p>
            <a:r>
              <a:rPr lang="en-US" sz="2400" dirty="0" smtClean="0"/>
              <a:t>Challenges</a:t>
            </a:r>
          </a:p>
          <a:p>
            <a:r>
              <a:rPr lang="en-US" sz="2400" dirty="0" smtClean="0"/>
              <a:t>Lessons learnt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9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 understand the practical uses of C language</a:t>
            </a:r>
          </a:p>
          <a:p>
            <a:r>
              <a:rPr lang="en-US" sz="4000" dirty="0" smtClean="0"/>
              <a:t>To make a step towards working with graphics</a:t>
            </a:r>
          </a:p>
          <a:p>
            <a:r>
              <a:rPr lang="en-US" sz="4000" dirty="0" smtClean="0"/>
              <a:t>To develop ideas about game development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1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Autofit/>
          </a:bodyPr>
          <a:lstStyle/>
          <a:p>
            <a:r>
              <a:rPr lang="en-US" sz="4200" dirty="0" smtClean="0"/>
              <a:t>C language</a:t>
            </a:r>
          </a:p>
          <a:p>
            <a:r>
              <a:rPr lang="en-US" sz="4200" dirty="0" smtClean="0"/>
              <a:t>Code Blocks 13.12 version</a:t>
            </a:r>
          </a:p>
          <a:p>
            <a:r>
              <a:rPr lang="en-US" sz="4000" dirty="0" smtClean="0"/>
              <a:t>Borland Graphics Interface(BGI)</a:t>
            </a:r>
          </a:p>
          <a:p>
            <a:r>
              <a:rPr lang="en-US" sz="4200" dirty="0" smtClean="0"/>
              <a:t>Internet</a:t>
            </a:r>
          </a:p>
          <a:p>
            <a:r>
              <a:rPr lang="en-US" sz="4200" dirty="0" smtClean="0"/>
              <a:t>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36728"/>
            <a:ext cx="12194797" cy="72947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797"/>
            <a:ext cx="12192000" cy="7484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433"/>
            <a:ext cx="12192000" cy="72657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3081"/>
            <a:ext cx="12192000" cy="7279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28DDB-6B8F-4017-9424-42FB918718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3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</TotalTime>
  <Words>337</Words>
  <Application>Microsoft Office PowerPoint</Application>
  <PresentationFormat>Widescreen</PresentationFormat>
  <Paragraphs>101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PowerPoint Presentation</vt:lpstr>
      <vt:lpstr>Project Partners: 1. Reyad Hossain (Roll-17) 2. Fahim Faisal (Roll-41)</vt:lpstr>
      <vt:lpstr>Outlines</vt:lpstr>
      <vt:lpstr>Objective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Gameplay</vt:lpstr>
      <vt:lpstr>Gameplay</vt:lpstr>
      <vt:lpstr>Main features</vt:lpstr>
      <vt:lpstr>Additional features</vt:lpstr>
      <vt:lpstr>Bonus Features</vt:lpstr>
      <vt:lpstr>A sense of winning</vt:lpstr>
      <vt:lpstr>User Friendliness</vt:lpstr>
      <vt:lpstr>Game structure</vt:lpstr>
      <vt:lpstr>PowerPoint Presentation</vt:lpstr>
      <vt:lpstr>Coding Challenges</vt:lpstr>
      <vt:lpstr>Lessons learnt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26</cp:revision>
  <dcterms:created xsi:type="dcterms:W3CDTF">2017-11-07T05:53:10Z</dcterms:created>
  <dcterms:modified xsi:type="dcterms:W3CDTF">2017-11-10T05:31:04Z</dcterms:modified>
</cp:coreProperties>
</file>